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56"/>
  </p:notesMasterIdLst>
  <p:handoutMasterIdLst>
    <p:handoutMasterId r:id="rId57"/>
  </p:handoutMasterIdLst>
  <p:sldIdLst>
    <p:sldId id="256" r:id="rId6"/>
    <p:sldId id="257" r:id="rId7"/>
    <p:sldId id="258" r:id="rId8"/>
    <p:sldId id="298" r:id="rId9"/>
    <p:sldId id="299" r:id="rId10"/>
    <p:sldId id="300" r:id="rId11"/>
    <p:sldId id="301" r:id="rId12"/>
    <p:sldId id="302" r:id="rId13"/>
    <p:sldId id="303" r:id="rId14"/>
    <p:sldId id="305" r:id="rId15"/>
    <p:sldId id="304" r:id="rId16"/>
    <p:sldId id="306" r:id="rId17"/>
    <p:sldId id="307" r:id="rId18"/>
    <p:sldId id="308" r:id="rId19"/>
    <p:sldId id="313" r:id="rId20"/>
    <p:sldId id="314" r:id="rId21"/>
    <p:sldId id="315" r:id="rId22"/>
    <p:sldId id="297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9" r:id="rId38"/>
    <p:sldId id="280" r:id="rId39"/>
    <p:sldId id="281" r:id="rId40"/>
    <p:sldId id="282" r:id="rId41"/>
    <p:sldId id="295" r:id="rId42"/>
    <p:sldId id="283" r:id="rId43"/>
    <p:sldId id="284" r:id="rId44"/>
    <p:sldId id="309" r:id="rId45"/>
    <p:sldId id="310" r:id="rId46"/>
    <p:sldId id="293" r:id="rId47"/>
    <p:sldId id="287" r:id="rId48"/>
    <p:sldId id="288" r:id="rId49"/>
    <p:sldId id="316" r:id="rId50"/>
    <p:sldId id="289" r:id="rId51"/>
    <p:sldId id="294" r:id="rId52"/>
    <p:sldId id="296" r:id="rId53"/>
    <p:sldId id="290" r:id="rId54"/>
    <p:sldId id="291" r:id="rId5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Organizing our recipes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about a Wiki?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wiki is an application, typically a web application, which allows collaborative modification, extension, or deletion of its content and structure. </a:t>
            </a:r>
          </a:p>
        </p:txBody>
      </p:sp>
    </p:spTree>
    <p:extLst>
      <p:ext uri="{BB962C8B-B14F-4D97-AF65-F5344CB8AC3E}">
        <p14:creationId xmlns:p14="http://schemas.microsoft.com/office/powerpoint/2010/main" val="39526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about </a:t>
            </a:r>
            <a:r>
              <a:rPr lang="en-US" dirty="0" err="1" smtClean="0"/>
              <a:t>Git</a:t>
            </a:r>
            <a:r>
              <a:rPr lang="en-US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a distributed revision control system with an emphasis on speed, data integrity, and support for distributed, non-linear workflows. </a:t>
            </a:r>
          </a:p>
        </p:txBody>
      </p:sp>
    </p:spTree>
    <p:extLst>
      <p:ext uri="{BB962C8B-B14F-4D97-AF65-F5344CB8AC3E}">
        <p14:creationId xmlns:p14="http://schemas.microsoft.com/office/powerpoint/2010/main" val="262828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will be using </a:t>
            </a:r>
            <a:r>
              <a:rPr lang="en-US" dirty="0" err="1" smtClean="0"/>
              <a:t>git</a:t>
            </a:r>
            <a:r>
              <a:rPr lang="en-US" dirty="0" smtClean="0"/>
              <a:t> throughout the rest of this workshop.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7785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the additional policy to the </a:t>
            </a:r>
            <a:r>
              <a:rPr lang="en-US" dirty="0" err="1" smtClean="0"/>
              <a:t>setup.rb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	The package named "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r>
              <a:rPr lang="en-US" dirty="0" smtClean="0">
                <a:latin typeface="Inconsolata"/>
                <a:cs typeface="Inconsolata"/>
              </a:rPr>
              <a:t>" is installed.</a:t>
            </a:r>
          </a:p>
          <a:p>
            <a:endParaRPr lang="en-US" dirty="0">
              <a:latin typeface="Inconsolata"/>
              <a:cs typeface="Inconsolata"/>
            </a:endParaRP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Then apply this recipe with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9909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git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package "nano"</a:t>
            </a:r>
          </a:p>
          <a:p>
            <a:r>
              <a:rPr lang="en-US" dirty="0"/>
              <a:t>package "vim"</a:t>
            </a:r>
          </a:p>
          <a:p>
            <a:r>
              <a:rPr lang="en-US" dirty="0"/>
              <a:t>package "emacs"</a:t>
            </a:r>
          </a:p>
          <a:p>
            <a:endParaRPr lang="en-US" dirty="0"/>
          </a:p>
          <a:p>
            <a:r>
              <a:rPr lang="en-US" dirty="0" smtClean="0"/>
              <a:t>package "tree"</a:t>
            </a:r>
          </a:p>
          <a:p>
            <a:r>
              <a:rPr lang="en-US" dirty="0" smtClean="0"/>
              <a:t>package "</a:t>
            </a:r>
            <a:r>
              <a:rPr lang="en-US" dirty="0" err="1" smtClean="0"/>
              <a:t>git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~/</a:t>
            </a:r>
            <a:r>
              <a:rPr lang="en-US" sz="2800" dirty="0" err="1" smtClean="0"/>
              <a:t>setup.rb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66197"/>
            <a:ext cx="10803205" cy="469900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6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[tree] action </a:t>
            </a:r>
            <a:r>
              <a:rPr lang="en-US" dirty="0" smtClean="0"/>
              <a:t>install </a:t>
            </a:r>
            <a:r>
              <a:rPr lang="en-US" dirty="0"/>
              <a:t>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git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 (up to date)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</a:t>
            </a:r>
            <a:r>
              <a:rPr lang="en-US" smtClean="0"/>
              <a:t>apply setup.rb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0412" y="279053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895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</a:t>
            </a:r>
            <a:r>
              <a:rPr lang="en-US" sz="2000" dirty="0" smtClean="0"/>
              <a:t>"workstation" cookbook </a:t>
            </a:r>
            <a:r>
              <a:rPr lang="en-US" sz="2000" dirty="0"/>
              <a:t>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2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First Day!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 … at stand up you mentioned your workstation recipe - could you do something like that for a web server?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Also, is there a way to package up recipes you create with a version number (and maybe a README)? I think </a:t>
            </a:r>
            <a:r>
              <a:rPr lang="en-US" sz="2400" dirty="0" smtClean="0">
                <a:latin typeface="Inconsolata"/>
                <a:cs typeface="Inconsolata"/>
              </a:rPr>
              <a:t>chef</a:t>
            </a:r>
            <a:r>
              <a:rPr lang="en-US" sz="2400" dirty="0" smtClean="0"/>
              <a:t> is able to generate something called a cookbook. Also, you really should start thinking about some version control. Don't want to lose all our hard work AGAIN ...</a:t>
            </a:r>
          </a:p>
        </p:txBody>
      </p:sp>
    </p:spTree>
    <p:extLst>
      <p:ext uri="{BB962C8B-B14F-4D97-AF65-F5344CB8AC3E}">
        <p14:creationId xmlns:p14="http://schemas.microsoft.com/office/powerpoint/2010/main" val="72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fr-FR" dirty="0"/>
              <a:t>Usage:                                                                                </a:t>
            </a:r>
          </a:p>
          <a:p>
            <a:r>
              <a:rPr lang="fr-FR" dirty="0"/>
              <a:t>    chef -h/--help                                                                    </a:t>
            </a:r>
          </a:p>
          <a:p>
            <a:r>
              <a:rPr lang="fr-FR" dirty="0"/>
              <a:t>    chef -v/--version                                                                 </a:t>
            </a:r>
          </a:p>
          <a:p>
            <a:r>
              <a:rPr lang="fr-FR" dirty="0"/>
              <a:t>    chef command [arguments...] [options...]                                          </a:t>
            </a:r>
          </a:p>
          <a:p>
            <a:r>
              <a:rPr lang="fr-FR" dirty="0"/>
              <a:t>                                                                                      </a:t>
            </a:r>
          </a:p>
          <a:p>
            <a:r>
              <a:rPr lang="fr-FR" dirty="0"/>
              <a:t>                                                                                      </a:t>
            </a:r>
          </a:p>
          <a:p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Commands</a:t>
            </a:r>
            <a:r>
              <a:rPr lang="fr-FR" dirty="0"/>
              <a:t>:                                                                   </a:t>
            </a:r>
          </a:p>
          <a:p>
            <a:r>
              <a:rPr lang="fr-FR" dirty="0"/>
              <a:t>    </a:t>
            </a:r>
            <a:r>
              <a:rPr lang="fr-FR" dirty="0" err="1"/>
              <a:t>exec</a:t>
            </a:r>
            <a:r>
              <a:rPr lang="fr-FR" dirty="0"/>
              <a:t>        </a:t>
            </a:r>
            <a:r>
              <a:rPr lang="fr-FR" dirty="0" err="1"/>
              <a:t>Runs</a:t>
            </a:r>
            <a:r>
              <a:rPr lang="fr-FR" dirty="0"/>
              <a:t> the command in </a:t>
            </a:r>
            <a:r>
              <a:rPr lang="fr-FR" dirty="0" err="1"/>
              <a:t>context</a:t>
            </a:r>
            <a:r>
              <a:rPr lang="fr-FR" dirty="0"/>
              <a:t> of the </a:t>
            </a:r>
            <a:r>
              <a:rPr lang="fr-FR" dirty="0" err="1"/>
              <a:t>embedded</a:t>
            </a:r>
            <a:r>
              <a:rPr lang="fr-FR" dirty="0"/>
              <a:t> </a:t>
            </a:r>
            <a:r>
              <a:rPr lang="fr-FR" dirty="0" err="1"/>
              <a:t>ruby</a:t>
            </a:r>
            <a:r>
              <a:rPr lang="fr-FR" dirty="0"/>
              <a:t>                      </a:t>
            </a:r>
          </a:p>
          <a:p>
            <a:r>
              <a:rPr lang="fr-FR" dirty="0"/>
              <a:t>    gem         </a:t>
            </a:r>
            <a:r>
              <a:rPr lang="fr-FR" dirty="0" err="1"/>
              <a:t>Runs</a:t>
            </a:r>
            <a:r>
              <a:rPr lang="fr-FR" dirty="0"/>
              <a:t> the `gem` command in </a:t>
            </a:r>
            <a:r>
              <a:rPr lang="fr-FR" dirty="0" err="1"/>
              <a:t>context</a:t>
            </a:r>
            <a:r>
              <a:rPr lang="fr-FR" dirty="0"/>
              <a:t> of the </a:t>
            </a:r>
            <a:r>
              <a:rPr lang="fr-FR" dirty="0" err="1"/>
              <a:t>embedded</a:t>
            </a:r>
            <a:r>
              <a:rPr lang="fr-FR" dirty="0"/>
              <a:t> </a:t>
            </a:r>
            <a:r>
              <a:rPr lang="fr-FR" dirty="0" err="1"/>
              <a:t>ruby</a:t>
            </a:r>
            <a:r>
              <a:rPr lang="fr-FR" dirty="0"/>
              <a:t>                </a:t>
            </a:r>
          </a:p>
          <a:p>
            <a:r>
              <a:rPr lang="fr-FR" dirty="0"/>
              <a:t>    </a:t>
            </a:r>
            <a:r>
              <a:rPr lang="fr-FR" dirty="0" err="1"/>
              <a:t>generate</a:t>
            </a:r>
            <a:r>
              <a:rPr lang="fr-FR" dirty="0"/>
              <a:t>    </a:t>
            </a:r>
            <a:r>
              <a:rPr lang="fr-FR" dirty="0" err="1"/>
              <a:t>Generate</a:t>
            </a:r>
            <a:r>
              <a:rPr lang="fr-FR" dirty="0"/>
              <a:t> a new </a:t>
            </a:r>
            <a:r>
              <a:rPr lang="fr-FR" dirty="0" err="1"/>
              <a:t>app</a:t>
            </a:r>
            <a:r>
              <a:rPr lang="fr-FR" dirty="0"/>
              <a:t>, </a:t>
            </a:r>
            <a:r>
              <a:rPr lang="fr-FR" dirty="0" err="1"/>
              <a:t>cookbook</a:t>
            </a:r>
            <a:r>
              <a:rPr lang="fr-FR" dirty="0"/>
              <a:t>, or component                            </a:t>
            </a:r>
          </a:p>
          <a:p>
            <a:r>
              <a:rPr lang="fr-FR" dirty="0"/>
              <a:t>    </a:t>
            </a:r>
            <a:r>
              <a:rPr lang="fr-FR" dirty="0" err="1"/>
              <a:t>shell-init</a:t>
            </a:r>
            <a:r>
              <a:rPr lang="fr-FR" dirty="0"/>
              <a:t> 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shell</a:t>
            </a:r>
            <a:r>
              <a:rPr lang="fr-FR" dirty="0"/>
              <a:t> to use </a:t>
            </a:r>
            <a:r>
              <a:rPr lang="fr-FR" dirty="0" err="1"/>
              <a:t>ChefDK</a:t>
            </a:r>
            <a:r>
              <a:rPr lang="fr-FR" dirty="0"/>
              <a:t> as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primary</a:t>
            </a:r>
            <a:r>
              <a:rPr lang="fr-FR" dirty="0"/>
              <a:t> </a:t>
            </a:r>
            <a:r>
              <a:rPr lang="fr-FR" dirty="0" err="1"/>
              <a:t>ruby</a:t>
            </a:r>
            <a:r>
              <a:rPr lang="fr-FR" dirty="0"/>
              <a:t>              </a:t>
            </a:r>
          </a:p>
          <a:p>
            <a:r>
              <a:rPr lang="fr-FR" dirty="0"/>
              <a:t>    </a:t>
            </a:r>
            <a:r>
              <a:rPr lang="fr-FR" dirty="0" err="1"/>
              <a:t>install</a:t>
            </a:r>
            <a:r>
              <a:rPr lang="fr-FR" dirty="0"/>
              <a:t>     Install </a:t>
            </a:r>
            <a:r>
              <a:rPr lang="fr-FR" dirty="0" err="1"/>
              <a:t>cookbooks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Policyfile</a:t>
            </a:r>
            <a:r>
              <a:rPr lang="fr-FR" dirty="0"/>
              <a:t> and </a:t>
            </a:r>
            <a:r>
              <a:rPr lang="fr-FR" dirty="0" err="1"/>
              <a:t>generate</a:t>
            </a:r>
            <a:r>
              <a:rPr lang="fr-FR" dirty="0"/>
              <a:t> a </a:t>
            </a:r>
            <a:r>
              <a:rPr lang="fr-FR" dirty="0" err="1"/>
              <a:t>locked</a:t>
            </a:r>
            <a:r>
              <a:rPr lang="fr-FR" dirty="0"/>
              <a:t> </a:t>
            </a:r>
            <a:r>
              <a:rPr lang="fr-FR" dirty="0" err="1"/>
              <a:t>cookbook</a:t>
            </a:r>
            <a:r>
              <a:rPr lang="fr-FR" dirty="0"/>
              <a:t> set</a:t>
            </a:r>
          </a:p>
          <a:p>
            <a:r>
              <a:rPr lang="fr-FR" dirty="0"/>
              <a:t>    update      Updates a </a:t>
            </a:r>
            <a:r>
              <a:rPr lang="fr-FR" dirty="0" err="1"/>
              <a:t>Policyfile.lock.json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latest</a:t>
            </a:r>
            <a:r>
              <a:rPr lang="fr-FR" dirty="0"/>
              <a:t> </a:t>
            </a:r>
            <a:r>
              <a:rPr lang="fr-FR" dirty="0" err="1"/>
              <a:t>run_list</a:t>
            </a:r>
            <a:r>
              <a:rPr lang="fr-FR" dirty="0"/>
              <a:t> and </a:t>
            </a:r>
            <a:r>
              <a:rPr lang="fr-FR" dirty="0" err="1" smtClean="0"/>
              <a:t>cookbooks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59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Cookbooks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165037"/>
          </a:xfrm>
        </p:spPr>
        <p:txBody>
          <a:bodyPr>
            <a:normAutofit/>
          </a:bodyPr>
          <a:lstStyle/>
          <a:p>
            <a:r>
              <a:rPr lang="en-US" sz="2800" dirty="0"/>
              <a:t>A cookbook is the fundamental unit of configuration and policy distribution. Each cookbook defines a scenario, such as everything needed to install and configure MySQL, and then it contains all of the components that are required to support that </a:t>
            </a:r>
            <a:r>
              <a:rPr lang="en-US" sz="2800" dirty="0" smtClean="0"/>
              <a:t>scenario</a:t>
            </a:r>
            <a:r>
              <a:rPr lang="en-US" sz="2800" dirty="0"/>
              <a:t> </a:t>
            </a:r>
            <a:r>
              <a:rPr lang="en-US" sz="2800" dirty="0" smtClean="0"/>
              <a:t>. . 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65099" y="6363568"/>
            <a:ext cx="366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cookbooks.html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35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5" y="311845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19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cookbook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cookbook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'</a:t>
            </a:r>
            <a:r>
              <a:rPr lang="en-US" dirty="0" err="1" smtClean="0"/>
              <a:t>you@exa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-a, --generator-</a:t>
            </a:r>
            <a:r>
              <a:rPr lang="en-US" dirty="0" err="1" smtClean="0"/>
              <a:t>arg</a:t>
            </a:r>
            <a:r>
              <a:rPr lang="en-US" dirty="0" smtClean="0"/>
              <a:t> KEY=VALUE    Use to set arbitrary attribute KEY to VALUE in the...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...</a:t>
            </a:r>
          </a:p>
          <a:p>
            <a:r>
              <a:rPr lang="en-US" dirty="0" smtClean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  </a:t>
            </a:r>
            <a:r>
              <a:rPr lang="en-US" dirty="0"/>
              <a:t>--generator-cookbook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6" y="172527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Compiling Cookbooks...</a:t>
            </a:r>
          </a:p>
          <a:p>
            <a:r>
              <a:rPr lang="en-US" dirty="0" smtClean="0"/>
              <a:t>Recipe: </a:t>
            </a:r>
            <a:r>
              <a:rPr lang="en-US" dirty="0" err="1" smtClean="0"/>
              <a:t>code_generator</a:t>
            </a:r>
            <a:r>
              <a:rPr lang="en-US" dirty="0" smtClean="0"/>
              <a:t>::cookbook</a:t>
            </a:r>
          </a:p>
          <a:p>
            <a:r>
              <a:rPr lang="en-US" dirty="0"/>
              <a:t>* directory[/home/chef/workstation] action create                                   </a:t>
            </a:r>
          </a:p>
          <a:p>
            <a:r>
              <a:rPr lang="en-US" dirty="0"/>
              <a:t>    - create new directory /home/chef/workstation                                     </a:t>
            </a:r>
          </a:p>
          <a:p>
            <a:r>
              <a:rPr lang="en-US" dirty="0"/>
              <a:t>  * template[/home/chef/workstation/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   - create new file /home/chef/workstation/</a:t>
            </a:r>
            <a:r>
              <a:rPr lang="en-US" dirty="0" err="1" smtClean="0"/>
              <a:t>metadata.rb</a:t>
            </a:r>
            <a:endParaRPr lang="en-US" dirty="0" smtClean="0"/>
          </a:p>
          <a:p>
            <a:r>
              <a:rPr lang="en-US" dirty="0" smtClean="0"/>
              <a:t>    - update content in </a:t>
            </a:r>
            <a:r>
              <a:rPr lang="en-US" dirty="0"/>
              <a:t>file /home/chef/workstation/</a:t>
            </a:r>
            <a:r>
              <a:rPr lang="en-US" dirty="0" err="1" smtClean="0"/>
              <a:t>metadata.rb</a:t>
            </a:r>
            <a:r>
              <a:rPr lang="en-US" dirty="0" smtClean="0"/>
              <a:t> from none to bd85d3</a:t>
            </a:r>
          </a:p>
          <a:p>
            <a:r>
              <a:rPr lang="en-US" dirty="0" smtClean="0"/>
              <a:t>    (diff output suppressed by </a:t>
            </a:r>
            <a:r>
              <a:rPr lang="en-US" dirty="0" err="1" smtClean="0"/>
              <a:t>config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* </a:t>
            </a:r>
            <a:r>
              <a:rPr lang="en-US" dirty="0"/>
              <a:t>template[/home/chef/workstation/</a:t>
            </a:r>
            <a:r>
              <a:rPr lang="en-US" dirty="0" err="1" smtClean="0"/>
              <a:t>README.md</a:t>
            </a:r>
            <a:r>
              <a:rPr lang="en-US" dirty="0" smtClean="0"/>
              <a:t>] action </a:t>
            </a:r>
            <a:r>
              <a:rPr lang="en-US" dirty="0" err="1" smtClean="0"/>
              <a:t>create_if_missing</a:t>
            </a:r>
            <a:endParaRPr lang="en-US" dirty="0" smtClean="0"/>
          </a:p>
          <a:p>
            <a:r>
              <a:rPr lang="en-US" dirty="0" smtClean="0"/>
              <a:t>    - create new </a:t>
            </a:r>
            <a:r>
              <a:rPr lang="en-US" dirty="0"/>
              <a:t>file /home/chef/workstation/</a:t>
            </a:r>
            <a:r>
              <a:rPr lang="en-US" dirty="0" err="1" smtClean="0"/>
              <a:t>README.md</a:t>
            </a:r>
            <a:endParaRPr lang="en-US" dirty="0" smtClean="0"/>
          </a:p>
          <a:p>
            <a:r>
              <a:rPr lang="en-US" dirty="0" smtClean="0"/>
              <a:t>    - update content in </a:t>
            </a:r>
            <a:r>
              <a:rPr lang="en-US" dirty="0"/>
              <a:t>file /home/chef/workstation/</a:t>
            </a:r>
            <a:r>
              <a:rPr lang="en-US" dirty="0" err="1" smtClean="0"/>
              <a:t>README.md</a:t>
            </a:r>
            <a:r>
              <a:rPr lang="en-US" dirty="0" smtClean="0"/>
              <a:t> from none to 44d165</a:t>
            </a:r>
          </a:p>
          <a:p>
            <a:r>
              <a:rPr lang="en-US" dirty="0" smtClean="0"/>
              <a:t>    (diff output suppressed by </a:t>
            </a:r>
            <a:r>
              <a:rPr lang="en-US" dirty="0" err="1" smtClean="0"/>
              <a:t>config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* </a:t>
            </a:r>
            <a:r>
              <a:rPr lang="en-US" dirty="0" err="1" smtClean="0"/>
              <a:t>cookbook_file</a:t>
            </a:r>
            <a:r>
              <a:rPr lang="en-US" dirty="0"/>
              <a:t>[/home/chef/</a:t>
            </a:r>
            <a:r>
              <a:rPr lang="en-US" dirty="0" smtClean="0"/>
              <a:t>workstation/</a:t>
            </a:r>
            <a:r>
              <a:rPr lang="en-US" dirty="0" err="1" smtClean="0"/>
              <a:t>chefignore</a:t>
            </a:r>
            <a:r>
              <a:rPr lang="en-US" dirty="0" smtClean="0"/>
              <a:t>] action 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workstation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37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cookbook has a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sv-SE" dirty="0"/>
              <a:t>├── </a:t>
            </a:r>
            <a:r>
              <a:rPr lang="sv-SE" dirty="0" err="1"/>
              <a:t>metadata.rb</a:t>
            </a:r>
            <a:r>
              <a:rPr lang="sv-SE" dirty="0"/>
              <a:t>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README.md</a:t>
            </a:r>
            <a:r>
              <a:rPr lang="sv-SE" dirty="0"/>
              <a:t>  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default.rb</a:t>
            </a:r>
            <a:r>
              <a:rPr lang="sv-SE" dirty="0"/>
              <a:t>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spec</a:t>
            </a:r>
            <a:r>
              <a:rPr lang="sv-SE" dirty="0"/>
              <a:t>                                                                              </a:t>
            </a:r>
          </a:p>
          <a:p>
            <a:r>
              <a:rPr lang="sv-SE" dirty="0"/>
              <a:t>│   ├── </a:t>
            </a:r>
            <a:r>
              <a:rPr lang="sv-SE" dirty="0" err="1"/>
              <a:t>spec_helper.rb</a:t>
            </a:r>
            <a:r>
              <a:rPr lang="sv-SE" dirty="0"/>
              <a:t>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unit</a:t>
            </a:r>
            <a:r>
              <a:rPr lang="sv-SE" dirty="0"/>
              <a:t>                                                                          </a:t>
            </a:r>
          </a:p>
          <a:p>
            <a:r>
              <a:rPr lang="sv-SE" dirty="0"/>
              <a:t>│       └──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</a:t>
            </a:r>
          </a:p>
          <a:p>
            <a:r>
              <a:rPr lang="en-US" dirty="0" smtClean="0"/>
              <a:t>10 directories, </a:t>
            </a:r>
            <a:r>
              <a:rPr lang="en-US" dirty="0"/>
              <a:t>9</a:t>
            </a:r>
            <a:r>
              <a:rPr lang="en-US" dirty="0" smtClean="0"/>
              <a:t> </a:t>
            </a:r>
            <a:r>
              <a:rPr lang="en-US" dirty="0"/>
              <a:t>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workstation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693" y="2437910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README.md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description of the cookbook's features written in Markdown.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6268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daringfireball.net</a:t>
            </a:r>
            <a:r>
              <a:rPr lang="en-US" sz="1800" dirty="0">
                <a:cs typeface="Inconsolata"/>
              </a:rPr>
              <a:t>/projects/markdown/syntax</a:t>
            </a:r>
          </a:p>
        </p:txBody>
      </p:sp>
    </p:spTree>
    <p:extLst>
      <p:ext uri="{BB962C8B-B14F-4D97-AF65-F5344CB8AC3E}">
        <p14:creationId xmlns:p14="http://schemas.microsoft.com/office/powerpoint/2010/main" val="19737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some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workstation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sv-SE" dirty="0"/>
              <a:t>├── </a:t>
            </a:r>
            <a:r>
              <a:rPr lang="sv-SE" dirty="0" err="1"/>
              <a:t>metadata.rb</a:t>
            </a:r>
            <a:r>
              <a:rPr lang="sv-SE" dirty="0"/>
              <a:t>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README.md</a:t>
            </a:r>
            <a:r>
              <a:rPr lang="sv-SE" dirty="0"/>
              <a:t>  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default.rb</a:t>
            </a:r>
            <a:r>
              <a:rPr lang="sv-SE" dirty="0"/>
              <a:t>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spec</a:t>
            </a:r>
            <a:r>
              <a:rPr lang="sv-SE" dirty="0"/>
              <a:t>                                                                              </a:t>
            </a:r>
          </a:p>
          <a:p>
            <a:r>
              <a:rPr lang="sv-SE" dirty="0"/>
              <a:t>│   ├── </a:t>
            </a:r>
            <a:r>
              <a:rPr lang="sv-SE" dirty="0" err="1"/>
              <a:t>spec_helper.rb</a:t>
            </a:r>
            <a:r>
              <a:rPr lang="sv-SE" dirty="0"/>
              <a:t>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unit</a:t>
            </a:r>
            <a:r>
              <a:rPr lang="sv-SE" dirty="0"/>
              <a:t>                                                                          </a:t>
            </a:r>
          </a:p>
          <a:p>
            <a:r>
              <a:rPr lang="sv-SE" dirty="0"/>
              <a:t>│       └──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</a:t>
            </a:r>
          </a:p>
          <a:p>
            <a:r>
              <a:rPr lang="en-US" dirty="0"/>
              <a:t>10 directories, 9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workstation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14762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8"/>
            <a:ext cx="8230599" cy="2509816"/>
          </a:xfrm>
        </p:spPr>
        <p:txBody>
          <a:bodyPr>
            <a:normAutofit/>
          </a:bodyPr>
          <a:lstStyle/>
          <a:p>
            <a:r>
              <a:rPr lang="en-US" dirty="0"/>
              <a:t>Every cookbook requires a small amount of metadata. Metadata is stored in a file called </a:t>
            </a:r>
            <a:r>
              <a:rPr lang="en-US" dirty="0" err="1"/>
              <a:t>metadata.rb</a:t>
            </a:r>
            <a:r>
              <a:rPr lang="en-US" dirty="0"/>
              <a:t> that lives at the top of each cookbook’s directory.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6674" y="6363568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config_rb_metadata.html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8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take a look at the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name             'workstation'                                </a:t>
            </a:r>
          </a:p>
          <a:p>
            <a:r>
              <a:rPr lang="en-US" dirty="0"/>
              <a:t>maintainer       'The Authors'                                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                        </a:t>
            </a:r>
          </a:p>
          <a:p>
            <a:r>
              <a:rPr lang="en-US" dirty="0"/>
              <a:t>description      'Installs/Configures workstation'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workstation'           </a:t>
            </a:r>
          </a:p>
          <a:p>
            <a:r>
              <a:rPr lang="en-US" dirty="0"/>
              <a:t>version          '0.1.0'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workstation/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841996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Choose a version control system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folder for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workstation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sv-SE" dirty="0"/>
              <a:t>├── </a:t>
            </a:r>
            <a:r>
              <a:rPr lang="sv-SE" dirty="0" err="1"/>
              <a:t>metadata.rb</a:t>
            </a:r>
            <a:r>
              <a:rPr lang="sv-SE" dirty="0"/>
              <a:t>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README.md</a:t>
            </a:r>
            <a:r>
              <a:rPr lang="sv-SE" dirty="0"/>
              <a:t>     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default.rb</a:t>
            </a:r>
            <a:r>
              <a:rPr lang="sv-SE" dirty="0"/>
              <a:t>                                                                    </a:t>
            </a:r>
          </a:p>
          <a:p>
            <a:r>
              <a:rPr lang="sv-SE" dirty="0"/>
              <a:t>├── </a:t>
            </a:r>
            <a:r>
              <a:rPr lang="sv-SE" dirty="0" err="1"/>
              <a:t>spec</a:t>
            </a:r>
            <a:r>
              <a:rPr lang="sv-SE" dirty="0"/>
              <a:t>                                                                              </a:t>
            </a:r>
          </a:p>
          <a:p>
            <a:r>
              <a:rPr lang="sv-SE" dirty="0"/>
              <a:t>│   ├── </a:t>
            </a:r>
            <a:r>
              <a:rPr lang="sv-SE" dirty="0" err="1"/>
              <a:t>spec_helper.rb</a:t>
            </a:r>
            <a:r>
              <a:rPr lang="sv-SE" dirty="0"/>
              <a:t>                                                                </a:t>
            </a:r>
          </a:p>
          <a:p>
            <a:r>
              <a:rPr lang="sv-SE" dirty="0"/>
              <a:t>│   └── </a:t>
            </a:r>
            <a:r>
              <a:rPr lang="sv-SE" dirty="0" err="1"/>
              <a:t>unit</a:t>
            </a:r>
            <a:r>
              <a:rPr lang="sv-SE" dirty="0"/>
              <a:t>                                                                          </a:t>
            </a:r>
          </a:p>
          <a:p>
            <a:r>
              <a:rPr lang="sv-SE" dirty="0"/>
              <a:t>│       └── </a:t>
            </a:r>
            <a:r>
              <a:rPr lang="sv-SE" dirty="0" err="1"/>
              <a:t>recipes</a:t>
            </a:r>
            <a:r>
              <a:rPr lang="sv-SE" dirty="0"/>
              <a:t>                                                                   </a:t>
            </a:r>
          </a:p>
          <a:p>
            <a:r>
              <a:rPr lang="en-US" dirty="0"/>
              <a:t>10 directories, 9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workstation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8" y="3832843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 </a:t>
            </a:r>
            <a:r>
              <a:rPr lang="en-US" dirty="0"/>
              <a:t>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workstation/recipes/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recipe into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mv </a:t>
            </a:r>
            <a:r>
              <a:rPr lang="en-US" dirty="0" err="1" smtClean="0"/>
              <a:t>setup.rb</a:t>
            </a:r>
            <a:r>
              <a:rPr lang="en-US" dirty="0" smtClean="0"/>
              <a:t> workstation/recipes/</a:t>
            </a:r>
            <a:r>
              <a:rPr lang="en-US" dirty="0" err="1" smtClean="0"/>
              <a:t>setup.rb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smtClean="0"/>
              <a:t>This is a probably a good point to capture the initial state of our cookbook.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</a:t>
            </a:r>
            <a:r>
              <a:rPr lang="en-US" sz="2000" dirty="0" smtClean="0"/>
              <a:t>"workstation" cookbook </a:t>
            </a:r>
            <a:r>
              <a:rPr lang="en-US" sz="2000" dirty="0"/>
              <a:t>to version </a:t>
            </a:r>
            <a:r>
              <a:rPr lang="en-US" sz="20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303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Move into the cookbook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Initialize it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Reinitialized existing </a:t>
            </a:r>
            <a:r>
              <a:rPr lang="en-US" dirty="0" err="1"/>
              <a:t>Git</a:t>
            </a:r>
            <a:r>
              <a:rPr lang="en-US" dirty="0"/>
              <a:t> repository in /home/chef/workstation/.</a:t>
            </a:r>
            <a:r>
              <a:rPr lang="en-US" dirty="0" err="1"/>
              <a:t>git</a:t>
            </a:r>
            <a:r>
              <a:rPr lang="en-US" dirty="0"/>
              <a:t>/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add</a:t>
            </a:r>
            <a:r>
              <a:rPr lang="en-US" dirty="0"/>
              <a:t> to stage files to be committed.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Staging Area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staging area is a file, generally contained in your </a:t>
            </a:r>
            <a:r>
              <a:rPr lang="en-US" dirty="0" err="1"/>
              <a:t>Git</a:t>
            </a:r>
            <a:r>
              <a:rPr lang="en-US" dirty="0"/>
              <a:t> directory, that stores information about what will go into your next commit. It’s sometimes referred to as the “index”, but it’s also common to refer to it as the staging area.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/book/en/v2/Getting-Started-</a:t>
            </a:r>
            <a:r>
              <a:rPr lang="en-US" dirty="0" err="1"/>
              <a:t>Git</a:t>
            </a:r>
            <a:r>
              <a:rPr lang="en-US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3065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</a:t>
            </a:r>
            <a:r>
              <a:rPr lang="en-US" dirty="0" smtClean="0">
                <a:latin typeface="Inconsolata"/>
                <a:cs typeface="Inconsolata"/>
              </a:rPr>
              <a:t>status </a:t>
            </a:r>
            <a:r>
              <a:rPr lang="en-US" dirty="0" smtClean="0"/>
              <a:t>to view the staged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On branch master</a:t>
            </a:r>
          </a:p>
          <a:p>
            <a:endParaRPr lang="en-US" dirty="0"/>
          </a:p>
          <a:p>
            <a:r>
              <a:rPr lang="en-US" dirty="0"/>
              <a:t>Initial commit</a:t>
            </a:r>
          </a:p>
          <a:p>
            <a:endParaRPr lang="en-US" dirty="0"/>
          </a:p>
          <a:p>
            <a:r>
              <a:rPr lang="en-US" dirty="0"/>
              <a:t>Changes to be committed:</a:t>
            </a:r>
          </a:p>
          <a:p>
            <a:r>
              <a:rPr lang="en-US" dirty="0"/>
              <a:t>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	new file:  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	new file:  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	new file:  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	new file:  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	new file:  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	new file:   </a:t>
            </a:r>
            <a:r>
              <a:rPr lang="en-US" dirty="0" err="1" smtClean="0"/>
              <a:t>metadata.rb</a:t>
            </a:r>
            <a:endParaRPr lang="en-US" dirty="0" smtClean="0"/>
          </a:p>
          <a:p>
            <a:r>
              <a:rPr lang="en-US" dirty="0" smtClean="0"/>
              <a:t>	new file:   recipes/</a:t>
            </a:r>
            <a:r>
              <a:rPr lang="en-US" dirty="0" err="1" smtClean="0"/>
              <a:t>default.rb</a:t>
            </a:r>
            <a:endParaRPr lang="en-US" dirty="0" smtClean="0"/>
          </a:p>
          <a:p>
            <a:r>
              <a:rPr lang="en-US" dirty="0" smtClean="0"/>
              <a:t>	new file:   spec/</a:t>
            </a:r>
            <a:r>
              <a:rPr lang="en-US" dirty="0" err="1" smtClean="0"/>
              <a:t>spec_helper.rb</a:t>
            </a:r>
            <a:endParaRPr lang="en-US" dirty="0" smtClean="0"/>
          </a:p>
          <a:p>
            <a:r>
              <a:rPr lang="en-US" dirty="0" smtClean="0"/>
              <a:t>	new file:   spec/unit/recipes/</a:t>
            </a:r>
            <a:r>
              <a:rPr lang="en-US" dirty="0" err="1" smtClean="0"/>
              <a:t>default_spec.rb</a:t>
            </a:r>
            <a:endParaRPr lang="en-US" dirty="0" smtClean="0"/>
          </a:p>
          <a:p>
            <a:r>
              <a:rPr lang="en-US" dirty="0" smtClean="0"/>
              <a:t>	new file:   test/integration/default/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 smtClean="0"/>
          </a:p>
          <a:p>
            <a:r>
              <a:rPr lang="en-US" dirty="0" smtClean="0"/>
              <a:t>	new file:   test/integration/helpers/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spec_helper.rb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master (root-commit) 9998472] Initial workstation cookbook</a:t>
            </a:r>
          </a:p>
          <a:p>
            <a:r>
              <a:rPr lang="en-US" dirty="0"/>
              <a:t> Committer: </a:t>
            </a:r>
            <a:r>
              <a:rPr lang="en-US" dirty="0" err="1"/>
              <a:t>ChefDK</a:t>
            </a:r>
            <a:r>
              <a:rPr lang="en-US" dirty="0"/>
              <a:t> User &lt;chef@ip-172-31-59-191.ec2.internal&gt;</a:t>
            </a:r>
          </a:p>
          <a:p>
            <a:r>
              <a:rPr lang="en-US" dirty="0"/>
              <a:t>Your name and email address were configured automatically based</a:t>
            </a:r>
          </a:p>
          <a:p>
            <a:r>
              <a:rPr lang="en-US" dirty="0"/>
              <a:t>on your username and hostname. Please check that they are accurate.</a:t>
            </a:r>
          </a:p>
          <a:p>
            <a:r>
              <a:rPr lang="en-US" dirty="0"/>
              <a:t>You can suppress this message by setting them explicitly: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 err="1"/>
              <a:t>you@example.com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After doing this, you may fix the identity used for this commit with: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commit --amend --reset-author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workstation cookbook"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21272" y="3800982"/>
            <a:ext cx="10813469" cy="83424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Name Dot </a:t>
            </a:r>
            <a:r>
              <a:rPr lang="en-US" dirty="0" err="1" smtClean="0"/>
              <a:t>Bak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setup.rb</a:t>
            </a:r>
            <a:r>
              <a:rPr lang="en-US" dirty="0" smtClean="0"/>
              <a:t> </a:t>
            </a:r>
            <a:r>
              <a:rPr lang="en-US" dirty="0" err="1" smtClean="0"/>
              <a:t>setup.rb.bak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Save a copy of the original file as another filename.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w</a:t>
            </a:r>
            <a:r>
              <a:rPr lang="en-US" dirty="0" smtClean="0"/>
              <a:t>ants an Email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"</a:t>
            </a:r>
            <a:r>
              <a:rPr lang="en-US" dirty="0" err="1"/>
              <a:t>you@example.com</a:t>
            </a:r>
            <a:r>
              <a:rPr lang="en-US" dirty="0" smtClean="0"/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3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/>
              <a:t> w</a:t>
            </a:r>
            <a:r>
              <a:rPr lang="en-US" dirty="0" smtClean="0"/>
              <a:t>ants a Username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"username"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Move out of the workstation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7969" y="2629586"/>
            <a:ext cx="9005437" cy="3559291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Use </a:t>
            </a:r>
            <a:r>
              <a:rPr lang="en-US" sz="2400" dirty="0">
                <a:latin typeface="Inconsolata"/>
                <a:cs typeface="Inconsolata"/>
              </a:rPr>
              <a:t>chef generate</a:t>
            </a:r>
            <a:r>
              <a:rPr lang="en-US" sz="2400" dirty="0"/>
              <a:t> to create a cookbook named "apache"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Write and apply a recipe named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server.rb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smtClean="0"/>
              <a:t> with the policy: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package named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installed.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file named "/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/www/html/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index.html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created with the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content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"&lt;h1&gt;Hello, world!&lt;/h1&gt;"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"apache2" is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started.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enabled.</a:t>
            </a:r>
          </a:p>
          <a:p>
            <a:pPr lvl="1" algn="l">
              <a:lnSpc>
                <a:spcPct val="120000"/>
              </a:lnSpc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Place </a:t>
            </a:r>
            <a:r>
              <a:rPr lang="en-US" sz="2400" dirty="0"/>
              <a:t>the apache cookbook under version </a:t>
            </a:r>
            <a:r>
              <a:rPr lang="en-US" sz="2400" dirty="0" smtClean="0"/>
              <a:t>control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14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</a:t>
            </a:r>
            <a:r>
              <a:rPr lang="en-US" dirty="0" smtClean="0"/>
              <a:t>/home/chef/</a:t>
            </a:r>
            <a:r>
              <a:rPr lang="en-US" dirty="0"/>
              <a:t>apache] action create</a:t>
            </a:r>
          </a:p>
          <a:p>
            <a:r>
              <a:rPr lang="en-US" dirty="0"/>
              <a:t>    - create new directory /home/chef</a:t>
            </a:r>
          </a:p>
          <a:p>
            <a:r>
              <a:rPr lang="en-US" dirty="0"/>
              <a:t>  * template[/home/chef</a:t>
            </a:r>
            <a:r>
              <a:rPr lang="en-US" dirty="0" smtClean="0"/>
              <a:t>/apache/</a:t>
            </a:r>
            <a:r>
              <a:rPr lang="en-US" dirty="0" err="1" smtClean="0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</a:t>
            </a:r>
            <a:r>
              <a:rPr lang="en-US" dirty="0" smtClean="0"/>
              <a:t>chef/apache/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</a:t>
            </a:r>
            <a:r>
              <a:rPr lang="en-US" dirty="0" smtClean="0"/>
              <a:t>chef/apache/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template[/home/chef</a:t>
            </a:r>
            <a:r>
              <a:rPr lang="en-US" dirty="0" smtClean="0"/>
              <a:t>/apache/</a:t>
            </a:r>
            <a:r>
              <a:rPr lang="en-US" dirty="0" err="1" smtClean="0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</a:t>
            </a:r>
            <a:r>
              <a:rPr lang="en-US" dirty="0" smtClean="0"/>
              <a:t>chef/apache/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/home/chef/apache/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[/home/chef/apache/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apache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package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/>
              <a:t>  action </a:t>
            </a:r>
            <a:r>
              <a:rPr lang="en-US" dirty="0" smtClean="0"/>
              <a:t>:enable</a:t>
            </a:r>
          </a:p>
          <a:p>
            <a:r>
              <a:rPr lang="en-US" dirty="0" smtClean="0"/>
              <a:t>end</a:t>
            </a:r>
          </a:p>
          <a:p>
            <a:r>
              <a:rPr lang="en-US" dirty="0"/>
              <a:t>service 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/>
              <a:t>" do</a:t>
            </a:r>
          </a:p>
          <a:p>
            <a:r>
              <a:rPr lang="en-US" dirty="0"/>
              <a:t>  action </a:t>
            </a:r>
            <a:r>
              <a:rPr lang="en-US" dirty="0" smtClean="0"/>
              <a:t>:start</a:t>
            </a:r>
            <a:endParaRPr lang="en-US" dirty="0"/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~/apache</a:t>
            </a:r>
            <a:r>
              <a:rPr lang="en-US" dirty="0" smtClean="0"/>
              <a:t>/recipes/</a:t>
            </a:r>
            <a:r>
              <a:rPr lang="en-US" dirty="0" err="1" smtClean="0"/>
              <a:t>server.rb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package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/>
              <a:t>  action [ :enable, :start ]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~/apache</a:t>
            </a:r>
            <a:r>
              <a:rPr lang="en-US" dirty="0" smtClean="0"/>
              <a:t>/recipes/</a:t>
            </a:r>
            <a:r>
              <a:rPr lang="en-US" dirty="0" err="1" smtClean="0"/>
              <a:t>server.rb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pply the server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538f31 to 17d291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	2015-05-05 08:33:24.681723000 +0000</a:t>
            </a:r>
          </a:p>
          <a:p>
            <a:r>
              <a:rPr lang="en-US" dirty="0"/>
              <a:t>    +++ /</a:t>
            </a:r>
            <a:r>
              <a:rPr lang="en-US" dirty="0" err="1"/>
              <a:t>var</a:t>
            </a:r>
            <a:r>
              <a:rPr lang="en-US" dirty="0"/>
              <a:t>/www/html/.index.html20150505-2060-171d524	2015-05-05 08:33:31.989375000 +0000</a:t>
            </a:r>
          </a:p>
          <a:p>
            <a:r>
              <a:rPr lang="en-US" dirty="0"/>
              <a:t>    @@ -1,379 +1,2 @@</a:t>
            </a:r>
          </a:p>
          <a:p>
            <a:r>
              <a:rPr lang="en-US" dirty="0"/>
              <a:t>    -</a:t>
            </a:r>
          </a:p>
          <a:p>
            <a:r>
              <a:rPr lang="en-US" dirty="0"/>
              <a:t>    -&lt;!DOCTYPE html PUBLIC "-//W3C//DTD XHTML 1.0 Transitional//EN" "http://www.w3.org/TR/xhtml1/DTD/xhtml1-transitional.dtd"&gt;</a:t>
            </a:r>
          </a:p>
          <a:p>
            <a:r>
              <a:rPr lang="en-US" dirty="0"/>
              <a:t>    -&lt;html </a:t>
            </a:r>
            <a:r>
              <a:rPr lang="en-US" dirty="0" err="1"/>
              <a:t>xmlns</a:t>
            </a:r>
            <a:r>
              <a:rPr lang="en-US" dirty="0"/>
              <a:t>="http://www.w3.org/1999/</a:t>
            </a:r>
            <a:r>
              <a:rPr lang="en-US" dirty="0" err="1"/>
              <a:t>xhtml</a:t>
            </a:r>
            <a:r>
              <a:rPr lang="en-US" dirty="0"/>
              <a:t>"&gt;</a:t>
            </a:r>
          </a:p>
          <a:p>
            <a:r>
              <a:rPr lang="en-US" dirty="0"/>
              <a:t>    -  &lt;!</a:t>
            </a:r>
            <a:r>
              <a:rPr lang="en-US"/>
              <a:t>-</a:t>
            </a:r>
            <a:r>
              <a:rPr lang="en-US" smtClean="0"/>
              <a:t>-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apache/recipes/</a:t>
            </a:r>
            <a:r>
              <a:rPr lang="en-US" dirty="0" err="1" smtClean="0"/>
              <a:t>server.rb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website is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&lt;h1&gt;Hello, world!&lt;/h1&gt;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curl 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Apache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0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410348"/>
          </a:xfrm>
        </p:spPr>
        <p:txBody>
          <a:bodyPr>
            <a:normAutofit/>
          </a:bodyPr>
          <a:lstStyle/>
          <a:p>
            <a:r>
              <a:rPr lang="en-US" dirty="0"/>
              <a:t>What questions can </a:t>
            </a:r>
            <a:r>
              <a:rPr lang="en-US" dirty="0" smtClean="0"/>
              <a:t>we </a:t>
            </a:r>
            <a:r>
              <a:rPr lang="en-US" dirty="0"/>
              <a:t>answer for you?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cookbooks</a:t>
            </a:r>
          </a:p>
          <a:p>
            <a:pPr marL="457200" indent="-457200">
              <a:buFont typeface="Arial"/>
              <a:buChar char="•"/>
            </a:pPr>
            <a:r>
              <a:rPr lang="en-US" smtClean="0"/>
              <a:t>versions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32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Name with Date and Time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/>
              <a:t>foo{,.`date +%</a:t>
            </a:r>
            <a:r>
              <a:rPr lang="en-US" dirty="0" err="1"/>
              <a:t>Y%m%d%H%M</a:t>
            </a:r>
            <a:r>
              <a:rPr lang="en-US" dirty="0"/>
              <a:t>`}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Save a copy of the original file with the addition of the current date and time ( </a:t>
            </a:r>
            <a:r>
              <a:rPr lang="en-US" dirty="0" err="1" smtClean="0"/>
              <a:t>YEARmonthDAYhourMINUTE</a:t>
            </a:r>
            <a:r>
              <a:rPr lang="en-US" dirty="0"/>
              <a:t> 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7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Name with Date Time and User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/>
              <a:t>foo{,.`date +%</a:t>
            </a:r>
            <a:r>
              <a:rPr lang="en-US" dirty="0" err="1"/>
              <a:t>Y%m%d%H%M</a:t>
            </a:r>
            <a:r>
              <a:rPr lang="en-US" dirty="0" smtClean="0"/>
              <a:t>`-`$USER`}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Save a copy of the original file with the addition of the current date and time ( </a:t>
            </a:r>
            <a:r>
              <a:rPr lang="en-US" dirty="0" err="1" smtClean="0"/>
              <a:t>YEARmonthDAYhourMINUTE</a:t>
            </a:r>
            <a:r>
              <a:rPr lang="en-US" dirty="0"/>
              <a:t> </a:t>
            </a:r>
            <a:r>
              <a:rPr lang="en-US" dirty="0" smtClean="0"/>
              <a:t>) - current user.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11621</TotalTime>
  <Words>2344</Words>
  <Application>Microsoft Macintosh PowerPoint</Application>
  <PresentationFormat>Custom</PresentationFormat>
  <Paragraphs>326</Paragraphs>
  <Slides>50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ChefDk3.2Template</vt:lpstr>
      <vt:lpstr>Cookbooks</vt:lpstr>
      <vt:lpstr>Great First Day!</vt:lpstr>
      <vt:lpstr>Versioning?</vt:lpstr>
      <vt:lpstr>File Name Dot Bak</vt:lpstr>
      <vt:lpstr>PowerPoint Presentation</vt:lpstr>
      <vt:lpstr>File Name with Date and Time</vt:lpstr>
      <vt:lpstr>PowerPoint Presentation</vt:lpstr>
      <vt:lpstr>File Name with Date Time and User</vt:lpstr>
      <vt:lpstr>PowerPoint Presentation</vt:lpstr>
      <vt:lpstr>How about a Wiki?</vt:lpstr>
      <vt:lpstr>PowerPoint Presentation</vt:lpstr>
      <vt:lpstr>How about Git?</vt:lpstr>
      <vt:lpstr>PowerPoint Presentation</vt:lpstr>
      <vt:lpstr>Version Control System</vt:lpstr>
      <vt:lpstr>Install git</vt:lpstr>
      <vt:lpstr>Adding the git package</vt:lpstr>
      <vt:lpstr>Re-apply the setup recipe</vt:lpstr>
      <vt:lpstr>Versioning?</vt:lpstr>
      <vt:lpstr>What is chef?</vt:lpstr>
      <vt:lpstr>What can chef do?</vt:lpstr>
      <vt:lpstr>Cookbooks</vt:lpstr>
      <vt:lpstr>What can chef generate do?</vt:lpstr>
      <vt:lpstr>What can chef generate cookbook do?</vt:lpstr>
      <vt:lpstr>Lets create a cookbook!</vt:lpstr>
      <vt:lpstr>The cookbook has a README</vt:lpstr>
      <vt:lpstr>README.md</vt:lpstr>
      <vt:lpstr>The cookbook has some metadata</vt:lpstr>
      <vt:lpstr>metadata.rb</vt:lpstr>
      <vt:lpstr>Lets take a look at the metadata</vt:lpstr>
      <vt:lpstr>The cookbook has a folder for recipes</vt:lpstr>
      <vt:lpstr>The cookbook has a default recipe</vt:lpstr>
      <vt:lpstr>Copy the recipe into the cookbook</vt:lpstr>
      <vt:lpstr>Version Control</vt:lpstr>
      <vt:lpstr>Move into the cookbook directory</vt:lpstr>
      <vt:lpstr>Initialize it as a git repository</vt:lpstr>
      <vt:lpstr>Use git add to stage files to be committed.</vt:lpstr>
      <vt:lpstr>Staging Area</vt:lpstr>
      <vt:lpstr>Use git status to view the staged files</vt:lpstr>
      <vt:lpstr>Use git commit to save the staged changes</vt:lpstr>
      <vt:lpstr>Git wants an Email</vt:lpstr>
      <vt:lpstr>Git wants a Username</vt:lpstr>
      <vt:lpstr>Move out of the workstation cookbook</vt:lpstr>
      <vt:lpstr>Setting up a Web Server</vt:lpstr>
      <vt:lpstr>Lets create a cookbook!</vt:lpstr>
      <vt:lpstr>Apache Recipe</vt:lpstr>
      <vt:lpstr>Apache Recipe</vt:lpstr>
      <vt:lpstr>Apply the server recipe</vt:lpstr>
      <vt:lpstr>Verify the website is available</vt:lpstr>
      <vt:lpstr>Commit Your Work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1413</cp:revision>
  <cp:lastPrinted>2015-02-07T23:49:10Z</cp:lastPrinted>
  <dcterms:created xsi:type="dcterms:W3CDTF">2012-09-13T17:36:07Z</dcterms:created>
  <dcterms:modified xsi:type="dcterms:W3CDTF">2015-05-26T19:50:27Z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